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9" r:id="rId1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4" Type="http://schemas.openxmlformats.org/officeDocument/2006/relationships/slide" Target="slides/slide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5" name="Google Shape;4405;p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6" name="Google Shape;4406;p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4.xml"/></Relationships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640"/>
          <p:cNvSpPr txBox="1"/>
          <p:nvPr/>
        </p:nvSpPr>
        <p:spPr>
          <a:xfrm>
            <a:off x="0" y="0"/>
            <a:ext cx="90678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5.</a:t>
            </a:r>
            <a:endParaRPr b="0" i="0" sz="18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 un centro escolar los alumnos pueden optar por cursar como lengua extranjera inglés o francés. En un determinado curso, el 90% de los alumnos estudia inglés y el resto francés. El 30% de los que estudian inglés son chicos y de los que estudian francés son chicos el 40%. El elegido un alumno al azar, ¿cuál es la probabilidad de que sea chica?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640"/>
          <p:cNvSpPr txBox="1"/>
          <p:nvPr/>
        </p:nvSpPr>
        <p:spPr>
          <a:xfrm>
            <a:off x="169030" y="804979"/>
            <a:ext cx="8864700" cy="29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101600" rtl="0" algn="just">
              <a:lnSpc>
                <a:spcPct val="134181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6.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215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Disponemos de dos urnas: la urna A contiene 6 bolas rojas y 4 bolas blancas, la urna B contiene 4 bolas rojas y 8 bolas blancas. Se lanza un dado, si aparece un número menor que 3; nos vamos a la urna A; si el resultado es 3 ó más, nos vamos a la urna B. A continuación extraemos una bola. Se pide: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roja y de la urna B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blanca dado que es de la urna A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